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9953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662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42230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2711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029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0046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4015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2444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186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628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398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582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8254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5656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1735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44394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294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97938-1CB1-457E-B8EC-25209FCFED69}" type="datetimeFigureOut">
              <a:rPr lang="en-IN" smtClean="0"/>
              <a:t>10-05-2020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F47DA-BCC0-473C-A7F1-F07550FB0C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11996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5334E-5011-4057-9F5E-3C76BAEFF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5781" y="1122363"/>
            <a:ext cx="5896391" cy="2387600"/>
          </a:xfrm>
        </p:spPr>
        <p:txBody>
          <a:bodyPr>
            <a:normAutofit/>
          </a:bodyPr>
          <a:lstStyle/>
          <a:p>
            <a:r>
              <a:rPr lang="en-IN" dirty="0"/>
              <a:t>ROLLIG DICE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3AC05-C483-43C8-9505-4BA91E234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5781" y="3602038"/>
            <a:ext cx="5896391" cy="1655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IN" sz="1700" dirty="0"/>
              <a:t>BY :-         CHIRAG ARORA</a:t>
            </a:r>
          </a:p>
          <a:p>
            <a:pPr>
              <a:lnSpc>
                <a:spcPct val="110000"/>
              </a:lnSpc>
            </a:pPr>
            <a:r>
              <a:rPr lang="en-IN" sz="1700" dirty="0"/>
              <a:t>                   2K18CSUN01057</a:t>
            </a:r>
          </a:p>
          <a:p>
            <a:pPr>
              <a:lnSpc>
                <a:spcPct val="110000"/>
              </a:lnSpc>
            </a:pPr>
            <a:r>
              <a:rPr lang="en-IN" sz="1700" dirty="0"/>
              <a:t>                   KHUSHAL KUMAR</a:t>
            </a:r>
          </a:p>
          <a:p>
            <a:pPr>
              <a:lnSpc>
                <a:spcPct val="110000"/>
              </a:lnSpc>
            </a:pPr>
            <a:r>
              <a:rPr lang="en-IN" sz="1700" dirty="0"/>
              <a:t>                 2K18CSUN01066</a:t>
            </a: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EB58C465-FEA4-4448-91C8-7B45D2437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78736" y="1488697"/>
            <a:ext cx="3402767" cy="3402767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462082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duce_5">
            <a:hlinkClick r:id="" action="ppaction://media"/>
            <a:extLst>
              <a:ext uri="{FF2B5EF4-FFF2-40B4-BE49-F238E27FC236}">
                <a16:creationId xmlns:a16="http://schemas.microsoft.com/office/drawing/2014/main" id="{836B6C1F-CD10-4C35-AD37-554F6CD2E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32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71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162B9471E976D49AB4F3E0E32A688CB" ma:contentTypeVersion="4" ma:contentTypeDescription="Create a new document." ma:contentTypeScope="" ma:versionID="e067a8d0ff79899c84f10c77e534ea76">
  <xsd:schema xmlns:xsd="http://www.w3.org/2001/XMLSchema" xmlns:xs="http://www.w3.org/2001/XMLSchema" xmlns:p="http://schemas.microsoft.com/office/2006/metadata/properties" xmlns:ns3="1b9be53e-47b4-466e-9c5d-9559b3d1b2fb" targetNamespace="http://schemas.microsoft.com/office/2006/metadata/properties" ma:root="true" ma:fieldsID="44d9ca3121dafdc07ed6127fd5b6b776" ns3:_="">
    <xsd:import namespace="1b9be53e-47b4-466e-9c5d-9559b3d1b2f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9be53e-47b4-466e-9c5d-9559b3d1b2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EB80AD7-25A7-4A19-A4B8-74B446BECEFB}">
  <ds:schemaRefs>
    <ds:schemaRef ds:uri="http://www.w3.org/XML/1998/namespace"/>
    <ds:schemaRef ds:uri="http://purl.org/dc/dcmitype/"/>
    <ds:schemaRef ds:uri="http://schemas.microsoft.com/office/2006/documentManagement/types"/>
    <ds:schemaRef ds:uri="1b9be53e-47b4-466e-9c5d-9559b3d1b2fb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6F24113-7090-4040-AF51-FE0247213B6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B9A6FF-7B0B-4F98-B945-1486469644F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9be53e-47b4-466e-9c5d-9559b3d1b2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14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Bookman Old Style</vt:lpstr>
      <vt:lpstr>Rockwell</vt:lpstr>
      <vt:lpstr>Damask</vt:lpstr>
      <vt:lpstr>ROLLIG DICE SIMULATOR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ROLLIG DICE SIMULATOR</dc:title>
  <dc:creator>khushal</dc:creator>
  <cp:lastModifiedBy>khushal kumar</cp:lastModifiedBy>
  <cp:revision>3</cp:revision>
  <dcterms:created xsi:type="dcterms:W3CDTF">2020-05-05T10:57:55Z</dcterms:created>
  <dcterms:modified xsi:type="dcterms:W3CDTF">2020-05-10T12:44:54Z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0x010100F162B9471E976D49AB4F3E0E32A688CB</vt:lpwstr>
  </property>
</Properties>
</file>